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292" r:id="rId4"/>
    <p:sldId id="303" r:id="rId5"/>
    <p:sldId id="304" r:id="rId6"/>
    <p:sldId id="305" r:id="rId7"/>
    <p:sldId id="306" r:id="rId8"/>
    <p:sldId id="288" r:id="rId9"/>
    <p:sldId id="289" r:id="rId10"/>
    <p:sldId id="286" r:id="rId11"/>
    <p:sldId id="287" r:id="rId12"/>
    <p:sldId id="284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232"/>
    <a:srgbClr val="2C2F31"/>
    <a:srgbClr val="FFFFFF"/>
    <a:srgbClr val="404040"/>
    <a:srgbClr val="ED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hdphoto1.wdp>
</file>

<file path=ppt/media/image1.jpg>
</file>

<file path=ppt/media/image10.png>
</file>

<file path=ppt/media/image11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56692-878A-40A2-AC15-0537243E09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A32010-E1B4-4445-9D4A-E8E8F5983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CDDA56-09CD-4B33-90DF-2BC2593A8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44762D-1AE2-491D-BCF0-D19B631F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E323CD-B657-4F42-8F78-496C9EC2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444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0B06D4-A13B-49CD-AAE8-D26970EC9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60BBD6-E72D-4312-8941-4F119B505C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EAEB8A-D17B-4A2F-BD3C-C52264CE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F61CB4-B19D-4D55-BDFA-DC69FBD5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DBF2A0-02B5-4C45-9B9E-744648113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52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12BAB12-CDB7-44A1-937B-7B20A11263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608F66B-A1E3-4C29-9DCB-7CD9342C9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16294-CB58-4402-A330-67D9B0F3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709F5E-C732-40CE-A32B-15D69BFBA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397A3F-A40E-4918-A2AC-136EFF39D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97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B7A75E-08EE-4147-8463-A0C2E2786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B558DD-EDC3-4838-A161-FF71F0AEB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1BB9A4-0FC2-4C41-BE73-D55C7C71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3C466-FA68-44DD-9EE5-FEBA1EE1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2C0FA2-A100-481E-B701-C249211FE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57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861F5-209B-4EBE-AF73-9D40A4C3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A8BB2C-A0E2-4E87-A49A-0A4BA4E0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BCCAD7-5502-45FE-A301-FF1B335C9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3683A3-A269-46BD-BBC4-2D442A025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32E26-6228-4677-A15B-22316BFDA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76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D40A16-DCDA-43AA-98D7-4ADDCE23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6B00A6-2898-47E3-A3E1-6F3634CC22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74387F-1587-467E-8716-B4782454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99BCA3-DC3A-445B-B4AE-79959AF1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4DB866-F4B5-4A62-95F5-236A14C8D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EEC558-BBE2-4AC7-851F-DF6A3B07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857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8ECFC9-54B1-4DD1-AF19-CBF4948D6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225FB9-A790-4357-8F0F-038BC708A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41568F-82D4-45BB-BC34-6B5818F06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A79AB4B-4D18-4E29-B947-EDCB5586D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D9B2C09-20CF-4FAF-ABBA-E4763BC45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9281AA-3F67-437E-8360-BFFEC138F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DB9DB72-E9E9-4E9C-9F42-626B098B0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2FB1D47-67FD-41A0-B15D-61B94D68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06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F4DEC-C443-40E9-8EC9-6C8B3A00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CE7727A-6594-4473-9745-6B5BDD35D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DFEB757-2981-4EB5-A657-E109E5399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CB886B-C77D-4C30-B515-70544B4D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21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BABBD72-1A45-4069-BF8D-8AFEEE4DC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49F708-F160-4FBA-90D2-9DC6E2479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C3C2F4-8A9A-4B0D-BC3C-4C9BA61D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562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F4D649-10E0-451C-88E0-890149DB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171EC2-53F0-4FB1-9DA9-9703B50CD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DAC66F-E262-44A6-B949-7E284C702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513BA3-ECA5-4B43-BBEB-1A1108418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67E6D5-879B-46A1-8E86-2515898D5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F9A3CAB-13E5-4DD9-B7FC-7C9C3D1C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23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76FFC-81C0-4F63-A65A-711ACBF44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BDEA06C-8837-4590-B4C1-060D697B18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AC655A-99A2-48A0-B7DB-C96892122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124973-E68F-4B37-8CA0-03D4D7018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4980F5-01CB-4E6A-931A-7BDB132D4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1A6445-C7E4-43B4-91AC-AD88D1BB0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59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7F4D8-98E2-46B8-A2AB-E53D516B5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35C36A-4CD9-4A28-A308-74C0EC29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F864AE-B745-459F-A7CB-96503878B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9135C-727D-41CD-9231-50A61DAA32EE}" type="datetimeFigureOut">
              <a:rPr lang="ru-RU" smtClean="0"/>
              <a:t>05.10.2020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50117A-159C-4F5B-B82E-F3A22427E2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686F93-3239-47C0-9802-876300D35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1E382-0DD1-43B3-91E5-80B0F0EBBC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5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A2059B-9AA8-4556-BFF1-F19CE7FD1A3E}"/>
              </a:ext>
            </a:extLst>
          </p:cNvPr>
          <p:cNvSpPr txBox="1"/>
          <p:nvPr/>
        </p:nvSpPr>
        <p:spPr>
          <a:xfrm>
            <a:off x="717698" y="1684335"/>
            <a:ext cx="10756603" cy="1744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Проект 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«</a:t>
            </a:r>
            <a:r>
              <a:rPr lang="ru-RU" sz="5400" spc="3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Кондитерский клуб</a:t>
            </a:r>
            <a:r>
              <a:rPr lang="ru-RU" sz="54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»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300" dirty="0">
                <a:solidFill>
                  <a:schemeClr val="accent2"/>
                </a:solidFill>
                <a:latin typeface="Bahnschrift" panose="020B0502040204020203" pitchFamily="34" charset="0"/>
                <a:ea typeface="+mj-ea"/>
                <a:cs typeface="+mj-cs"/>
              </a:rPr>
              <a:t>Итоги спринта №4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800" spc="3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83EF6FD-8741-4E99-836B-BA1256D0BE0C}"/>
              </a:ext>
            </a:extLst>
          </p:cNvPr>
          <p:cNvSpPr txBox="1"/>
          <p:nvPr/>
        </p:nvSpPr>
        <p:spPr>
          <a:xfrm>
            <a:off x="717698" y="3652417"/>
            <a:ext cx="107566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b="1" dirty="0">
                <a:solidFill>
                  <a:srgbClr val="FFFFFF"/>
                </a:solidFill>
                <a:latin typeface="Trebuchet MS" panose="020B0603020202020204" pitchFamily="34" charset="0"/>
              </a:rPr>
              <a:t>Шарафетдинов В., Кваша Д., Червяков С., Овчинников Л., Хмелёв Н., Соколова Т. 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Y2</a:t>
            </a:r>
            <a:r>
              <a:rPr lang="ru-RU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4</a:t>
            </a:r>
            <a:r>
              <a:rPr lang="en-US" sz="2400" b="1" dirty="0">
                <a:solidFill>
                  <a:srgbClr val="FFFFFF"/>
                </a:solidFill>
                <a:latin typeface="Trebuchet MS" panose="020B0603020202020204" pitchFamily="34" charset="0"/>
              </a:rPr>
              <a:t>34</a:t>
            </a:r>
            <a:endParaRPr lang="ru-RU" sz="2400" b="1" dirty="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811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4"/>
            <a:ext cx="4592524" cy="19307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UI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ЧЕРВЯКОВ С.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ХМЕЛЁВ Н.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5512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709597" y="279069"/>
            <a:ext cx="6435391" cy="14152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Макет страниц сайта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27D9C8C-24E3-42AD-9D15-2C1A553832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991887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A78C3B-C672-42E7-9BCE-CC75570BDFB3}"/>
              </a:ext>
            </a:extLst>
          </p:cNvPr>
          <p:cNvSpPr txBox="1"/>
          <p:nvPr/>
        </p:nvSpPr>
        <p:spPr>
          <a:xfrm>
            <a:off x="6002321" y="2667520"/>
            <a:ext cx="5849941" cy="20310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Доработан макет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Toolbar’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а, кнопок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Разработан макет страниц: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Авторизации и регистрации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Макет в формате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PSD 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прилагается</a:t>
            </a:r>
          </a:p>
        </p:txBody>
      </p:sp>
    </p:spTree>
    <p:extLst>
      <p:ext uri="{BB962C8B-B14F-4D97-AF65-F5344CB8AC3E}">
        <p14:creationId xmlns:p14="http://schemas.microsoft.com/office/powerpoint/2010/main" val="3272724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A70065-BE07-404A-9128-07BA6C8C0EB8}"/>
              </a:ext>
            </a:extLst>
          </p:cNvPr>
          <p:cNvSpPr txBox="1"/>
          <p:nvPr/>
        </p:nvSpPr>
        <p:spPr>
          <a:xfrm>
            <a:off x="2267438" y="2145940"/>
            <a:ext cx="7657123" cy="27980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6000" spc="25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rPr>
              <a:t>СПАСИБО ЗА ВНИМАНИЕ</a:t>
            </a:r>
            <a:endParaRPr lang="en-US" sz="6000" spc="2500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30932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971121" y="3597813"/>
            <a:ext cx="4592524" cy="15650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Backend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ШАРАФЕТДИНОВ В.</a:t>
            </a:r>
            <a:endParaRPr lang="en-US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93033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250173" y="154745"/>
            <a:ext cx="6787083" cy="13824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Функционал серверной части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378882" y="1537158"/>
            <a:ext cx="6658374" cy="516609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Глубоко модернизированы модели таблиц (согласно новым техническим требованиям по валидации передаче данных)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валидаторы данных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</a:t>
            </a:r>
            <a:r>
              <a:rPr lang="ru-RU" sz="2200" dirty="0" err="1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сериализаторы</a:t>
            </a: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 добавления данных (согласно требованиям к интерфейсу клиентского приложения)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обработчики клиентских запросов на добавление данных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Расширен список </a:t>
            </a:r>
            <a:r>
              <a:rPr lang="en-US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API </a:t>
            </a: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адресов (маршрутизация)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Исходный код доступен по ссылке: 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https://github.com/o0VyacheslavSharafetdinov0o/ConfectioneryProject/tree/master/Backend</a:t>
            </a:r>
            <a:endParaRPr lang="ru-RU" sz="20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00CB16-9377-4050-9AD9-B49442595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34526"/>
            <a:ext cx="4851790" cy="272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C0407ADC-3C63-440F-B19B-14EF7B53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1790" cy="3234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497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TEST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ОВЧИННИКОВ Л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18751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243171" y="568327"/>
            <a:ext cx="4897101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Тестирование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675573" y="2892606"/>
            <a:ext cx="6032296" cy="11026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Дополнены тестовые данные для БД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Данные прилагаются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854F48-D944-48E3-847B-7F94312C0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03316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362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243171" y="568327"/>
            <a:ext cx="4897101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Данные Пользователей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6660815" y="3429000"/>
            <a:ext cx="4061812" cy="973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Аватары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Логин, почта и пароль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854F48-D944-48E3-847B-7F94312C0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5566833" cy="162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B054963-5D55-406F-925B-27E0563D7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29969"/>
            <a:ext cx="4061812" cy="228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280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974712" y="342024"/>
            <a:ext cx="5789720" cy="818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Данные Рецептов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764078-6773-4E85-829F-A61C53ACD8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72" b="16846"/>
          <a:stretch/>
        </p:blipFill>
        <p:spPr>
          <a:xfrm>
            <a:off x="0" y="4172277"/>
            <a:ext cx="12192000" cy="26857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3EA263-45E5-4184-8197-6EFF593E8C47}"/>
              </a:ext>
            </a:extLst>
          </p:cNvPr>
          <p:cNvSpPr txBox="1"/>
          <p:nvPr/>
        </p:nvSpPr>
        <p:spPr>
          <a:xfrm>
            <a:off x="727773" y="751197"/>
            <a:ext cx="4983710" cy="14574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</a:pP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7B296-8ACA-4BCA-B58D-B7A7ECF0038B}"/>
              </a:ext>
            </a:extLst>
          </p:cNvPr>
          <p:cNvSpPr txBox="1"/>
          <p:nvPr/>
        </p:nvSpPr>
        <p:spPr>
          <a:xfrm>
            <a:off x="5974712" y="1479912"/>
            <a:ext cx="6098344" cy="18004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Фотографии  этапов приготовления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Комментарии к рецепту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Аватар рецепта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Файл с описанием рецепта</a:t>
            </a:r>
          </a:p>
        </p:txBody>
      </p:sp>
    </p:spTree>
    <p:extLst>
      <p:ext uri="{BB962C8B-B14F-4D97-AF65-F5344CB8AC3E}">
        <p14:creationId xmlns:p14="http://schemas.microsoft.com/office/powerpoint/2010/main" val="1320769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6881037" y="3617155"/>
            <a:ext cx="4978028" cy="1869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66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Frontend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КВАША Д</a:t>
            </a:r>
            <a:r>
              <a:rPr lang="en-US" sz="20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.</a:t>
            </a:r>
            <a:endParaRPr lang="ru-RU" sz="2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8937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257FA6-2841-4B30-AD2A-4D927638CD48}"/>
              </a:ext>
            </a:extLst>
          </p:cNvPr>
          <p:cNvSpPr txBox="1"/>
          <p:nvPr/>
        </p:nvSpPr>
        <p:spPr>
          <a:xfrm>
            <a:off x="5092506" y="157152"/>
            <a:ext cx="6618048" cy="16013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Каркас приложения </a:t>
            </a:r>
            <a:r>
              <a:rPr lang="en-US" sz="4400" spc="6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React</a:t>
            </a:r>
            <a:endParaRPr lang="en-US" sz="4000" spc="6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4B1288-A7A0-4577-BBDE-727961FA43CE}"/>
              </a:ext>
            </a:extLst>
          </p:cNvPr>
          <p:cNvSpPr txBox="1"/>
          <p:nvPr/>
        </p:nvSpPr>
        <p:spPr>
          <a:xfrm>
            <a:off x="5449659" y="1866106"/>
            <a:ext cx="5903742" cy="47175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Реализованы компоненты основных страниц: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Главная страница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регистрации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авторизации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данных пользователя</a:t>
            </a:r>
          </a:p>
          <a:p>
            <a:pPr marL="900113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Страница рецепта</a:t>
            </a: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Clr>
                <a:srgbClr val="00B0F0"/>
              </a:buClr>
              <a:buFont typeface="Wingdings" panose="05000000000000000000" pitchFamily="2" charset="2"/>
              <a:buChar char="q"/>
            </a:pPr>
            <a:r>
              <a:rPr lang="ru-RU" sz="22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Файлы с исходным кодом доступны по ссылке: 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  <a:ea typeface="+mj-ea"/>
                <a:cs typeface="+mj-cs"/>
              </a:rPr>
              <a:t>https://github.com/o0VyacheslavSharafetdinov0o/ConfectioneryProject/tree/master/Frontend</a:t>
            </a:r>
            <a:endParaRPr lang="ru-RU" sz="2200" dirty="0">
              <a:solidFill>
                <a:schemeClr val="bg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pic>
        <p:nvPicPr>
          <p:cNvPr id="1031" name="Picture 7" descr="React Logo PNG Transparent &amp; SVG Vector - Freebie Supply">
            <a:extLst>
              <a:ext uri="{FF2B5EF4-FFF2-40B4-BE49-F238E27FC236}">
                <a16:creationId xmlns:a16="http://schemas.microsoft.com/office/drawing/2014/main" id="{9F462136-5298-473A-B487-7CE7739B3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3516923" cy="351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06403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</TotalTime>
  <Words>213</Words>
  <Application>Microsoft Office PowerPoint</Application>
  <PresentationFormat>Широкоэкранный</PresentationFormat>
  <Paragraphs>44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Bahnschrift</vt:lpstr>
      <vt:lpstr>Calibri</vt:lpstr>
      <vt:lpstr>Calibri Light</vt:lpstr>
      <vt:lpstr>Trebuchet MS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133</cp:revision>
  <dcterms:created xsi:type="dcterms:W3CDTF">2020-03-27T17:11:31Z</dcterms:created>
  <dcterms:modified xsi:type="dcterms:W3CDTF">2020-10-05T16:00:28Z</dcterms:modified>
</cp:coreProperties>
</file>

<file path=docProps/thumbnail.jpeg>
</file>